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092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35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1230273"/>
            <a:ext cx="7058739" cy="31278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210"/>
              </a:lnSpc>
              <a:buNone/>
            </a:pPr>
            <a:r>
              <a:rPr lang="en-US" sz="656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Introduction to Passing Strings in C Language</a:t>
            </a:r>
            <a:endParaRPr lang="en-US" sz="6568" dirty="0"/>
          </a:p>
        </p:txBody>
      </p:sp>
      <p:sp>
        <p:nvSpPr>
          <p:cNvPr id="6" name="Text 2"/>
          <p:cNvSpPr/>
          <p:nvPr/>
        </p:nvSpPr>
        <p:spPr>
          <a:xfrm>
            <a:off x="1042630" y="4775240"/>
            <a:ext cx="7058739" cy="2224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When working with strings in C language, it's important to understand how to pass them as function parameters. This critical aspect of C programming allows for the manipulation and handling of strings within different functions.</a:t>
            </a:r>
            <a:endParaRPr lang="en-US" sz="218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4756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3284519"/>
            <a:ext cx="1071372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Basics of Function Parameters in C</a:t>
            </a:r>
            <a:endParaRPr lang="en-US" sz="5474" dirty="0"/>
          </a:p>
        </p:txBody>
      </p:sp>
      <p:sp>
        <p:nvSpPr>
          <p:cNvPr id="6" name="Shape 2"/>
          <p:cNvSpPr/>
          <p:nvPr/>
        </p:nvSpPr>
        <p:spPr>
          <a:xfrm>
            <a:off x="799326" y="4183591"/>
            <a:ext cx="3996333" cy="3772108"/>
          </a:xfrm>
          <a:prstGeom prst="roundRect">
            <a:avLst>
              <a:gd name="adj" fmla="val 4175"/>
            </a:avLst>
          </a:prstGeom>
          <a:solidFill>
            <a:srgbClr val="FFE0E0"/>
          </a:solidFill>
          <a:ln/>
        </p:spPr>
      </p:sp>
      <p:sp>
        <p:nvSpPr>
          <p:cNvPr id="7" name="Text 3"/>
          <p:cNvSpPr/>
          <p:nvPr/>
        </p:nvSpPr>
        <p:spPr>
          <a:xfrm>
            <a:off x="1077337" y="4461601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Data Types</a:t>
            </a:r>
            <a:endParaRPr lang="en-US" sz="2737" dirty="0"/>
          </a:p>
        </p:txBody>
      </p:sp>
      <p:sp>
        <p:nvSpPr>
          <p:cNvPr id="8" name="Text 4"/>
          <p:cNvSpPr/>
          <p:nvPr/>
        </p:nvSpPr>
        <p:spPr>
          <a:xfrm>
            <a:off x="799326" y="5062747"/>
            <a:ext cx="3996333" cy="31137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 C, function parameters are used to pass data to and from functions. Understanding the various data types and their usage is crucial when working with function parameters.</a:t>
            </a:r>
            <a:endParaRPr lang="en-US" sz="2189" dirty="0"/>
          </a:p>
        </p:txBody>
      </p:sp>
      <p:sp>
        <p:nvSpPr>
          <p:cNvPr id="9" name="Shape 5"/>
          <p:cNvSpPr/>
          <p:nvPr/>
        </p:nvSpPr>
        <p:spPr>
          <a:xfrm>
            <a:off x="5316974" y="4236721"/>
            <a:ext cx="3996333" cy="3718977"/>
          </a:xfrm>
          <a:prstGeom prst="roundRect">
            <a:avLst>
              <a:gd name="adj" fmla="val 4175"/>
            </a:avLst>
          </a:prstGeom>
          <a:solidFill>
            <a:srgbClr val="FFE0E0"/>
          </a:solidFill>
          <a:ln/>
        </p:spPr>
      </p:sp>
      <p:sp>
        <p:nvSpPr>
          <p:cNvPr id="10" name="Text 6"/>
          <p:cNvSpPr/>
          <p:nvPr/>
        </p:nvSpPr>
        <p:spPr>
          <a:xfrm>
            <a:off x="5594985" y="4514732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Pass by Value</a:t>
            </a:r>
            <a:endParaRPr lang="en-US" sz="2737" dirty="0"/>
          </a:p>
        </p:txBody>
      </p:sp>
      <p:sp>
        <p:nvSpPr>
          <p:cNvPr id="11" name="Text 7"/>
          <p:cNvSpPr/>
          <p:nvPr/>
        </p:nvSpPr>
        <p:spPr>
          <a:xfrm>
            <a:off x="5316974" y="5115878"/>
            <a:ext cx="3996333" cy="31137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 implements pass by value, meaning that a copy of the actual parameter's value is passed to the function. It's essential to grasp the concept of pass by value in C.</a:t>
            </a:r>
            <a:endParaRPr lang="en-US" sz="2189" dirty="0"/>
          </a:p>
        </p:txBody>
      </p:sp>
      <p:sp>
        <p:nvSpPr>
          <p:cNvPr id="12" name="Shape 8"/>
          <p:cNvSpPr/>
          <p:nvPr/>
        </p:nvSpPr>
        <p:spPr>
          <a:xfrm>
            <a:off x="9834622" y="4153318"/>
            <a:ext cx="3996333" cy="3802380"/>
          </a:xfrm>
          <a:prstGeom prst="roundRect">
            <a:avLst>
              <a:gd name="adj" fmla="val 4175"/>
            </a:avLst>
          </a:prstGeom>
          <a:solidFill>
            <a:srgbClr val="FFE0E0"/>
          </a:solidFill>
          <a:ln/>
        </p:spPr>
      </p:sp>
      <p:sp>
        <p:nvSpPr>
          <p:cNvPr id="13" name="Text 9"/>
          <p:cNvSpPr/>
          <p:nvPr/>
        </p:nvSpPr>
        <p:spPr>
          <a:xfrm>
            <a:off x="10112633" y="4431328"/>
            <a:ext cx="313944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Multiple Parameters</a:t>
            </a:r>
            <a:endParaRPr lang="en-US" sz="2737" dirty="0"/>
          </a:p>
        </p:txBody>
      </p:sp>
      <p:sp>
        <p:nvSpPr>
          <p:cNvPr id="14" name="Text 10"/>
          <p:cNvSpPr/>
          <p:nvPr/>
        </p:nvSpPr>
        <p:spPr>
          <a:xfrm>
            <a:off x="9834622" y="5032474"/>
            <a:ext cx="3996333" cy="31137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Functions in C can have multiple parameters, allowing for the passing of multiple data elements between functions. Knowing how to handle multiple parameters is key.</a:t>
            </a:r>
            <a:endParaRPr lang="en-US" sz="218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1714798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1171479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764619"/>
            <a:ext cx="88875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Passing Strings as Function Arguments</a:t>
            </a:r>
            <a:endParaRPr lang="en-US" sz="5474" dirty="0"/>
          </a:p>
        </p:txBody>
      </p:sp>
      <p:sp>
        <p:nvSpPr>
          <p:cNvPr id="6" name="Shape 2"/>
          <p:cNvSpPr/>
          <p:nvPr/>
        </p:nvSpPr>
        <p:spPr>
          <a:xfrm>
            <a:off x="1431965" y="2919293"/>
            <a:ext cx="55602" cy="8030885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7" name="Shape 3"/>
          <p:cNvSpPr/>
          <p:nvPr/>
        </p:nvSpPr>
        <p:spPr>
          <a:xfrm>
            <a:off x="1772483" y="3421440"/>
            <a:ext cx="973098" cy="55602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8" name="Shape 4"/>
          <p:cNvSpPr/>
          <p:nvPr/>
        </p:nvSpPr>
        <p:spPr>
          <a:xfrm>
            <a:off x="1146929" y="3136583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</p:sp>
      <p:sp>
        <p:nvSpPr>
          <p:cNvPr id="9" name="Text 5"/>
          <p:cNvSpPr/>
          <p:nvPr/>
        </p:nvSpPr>
        <p:spPr>
          <a:xfrm>
            <a:off x="1394936" y="3188732"/>
            <a:ext cx="1295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3284" dirty="0"/>
          </a:p>
        </p:txBody>
      </p:sp>
      <p:sp>
        <p:nvSpPr>
          <p:cNvPr id="10" name="Text 6"/>
          <p:cNvSpPr/>
          <p:nvPr/>
        </p:nvSpPr>
        <p:spPr>
          <a:xfrm>
            <a:off x="2988945" y="3197304"/>
            <a:ext cx="301752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Pointers and Arrays</a:t>
            </a:r>
            <a:endParaRPr lang="en-US" sz="2737" dirty="0"/>
          </a:p>
        </p:txBody>
      </p:sp>
      <p:sp>
        <p:nvSpPr>
          <p:cNvPr id="11" name="Text 7"/>
          <p:cNvSpPr/>
          <p:nvPr/>
        </p:nvSpPr>
        <p:spPr>
          <a:xfrm>
            <a:off x="2988945" y="3798451"/>
            <a:ext cx="6941225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 C, strings are typically represented as arrays of characters. Understanding how pointers and arrays work in relation to string manipulation is essential.</a:t>
            </a:r>
            <a:endParaRPr lang="en-US" sz="2189" dirty="0"/>
          </a:p>
        </p:txBody>
      </p:sp>
      <p:sp>
        <p:nvSpPr>
          <p:cNvPr id="12" name="Shape 8"/>
          <p:cNvSpPr/>
          <p:nvPr/>
        </p:nvSpPr>
        <p:spPr>
          <a:xfrm>
            <a:off x="1772483" y="6191071"/>
            <a:ext cx="973098" cy="55602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13" name="Shape 9"/>
          <p:cNvSpPr/>
          <p:nvPr/>
        </p:nvSpPr>
        <p:spPr>
          <a:xfrm>
            <a:off x="1146929" y="5906214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</p:sp>
      <p:sp>
        <p:nvSpPr>
          <p:cNvPr id="14" name="Text 10"/>
          <p:cNvSpPr/>
          <p:nvPr/>
        </p:nvSpPr>
        <p:spPr>
          <a:xfrm>
            <a:off x="1345406" y="5958364"/>
            <a:ext cx="22860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3284" dirty="0"/>
          </a:p>
        </p:txBody>
      </p:sp>
      <p:sp>
        <p:nvSpPr>
          <p:cNvPr id="15" name="Text 11"/>
          <p:cNvSpPr/>
          <p:nvPr/>
        </p:nvSpPr>
        <p:spPr>
          <a:xfrm>
            <a:off x="2988945" y="5966936"/>
            <a:ext cx="431292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Null Terminating Characters</a:t>
            </a:r>
            <a:endParaRPr lang="en-US" sz="2737" dirty="0"/>
          </a:p>
        </p:txBody>
      </p:sp>
      <p:sp>
        <p:nvSpPr>
          <p:cNvPr id="16" name="Text 12"/>
          <p:cNvSpPr/>
          <p:nvPr/>
        </p:nvSpPr>
        <p:spPr>
          <a:xfrm>
            <a:off x="2988945" y="6568083"/>
            <a:ext cx="6941225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 strings are terminated by a null character, \0. Knowing how to handle and manipulate null-terminated strings is vital when passing them as function arguments.</a:t>
            </a:r>
            <a:endParaRPr lang="en-US" sz="2189" dirty="0"/>
          </a:p>
        </p:txBody>
      </p:sp>
      <p:sp>
        <p:nvSpPr>
          <p:cNvPr id="17" name="Shape 13"/>
          <p:cNvSpPr/>
          <p:nvPr/>
        </p:nvSpPr>
        <p:spPr>
          <a:xfrm>
            <a:off x="1772483" y="8960703"/>
            <a:ext cx="973098" cy="55602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18" name="Shape 14"/>
          <p:cNvSpPr/>
          <p:nvPr/>
        </p:nvSpPr>
        <p:spPr>
          <a:xfrm>
            <a:off x="1146929" y="8675846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</p:sp>
      <p:sp>
        <p:nvSpPr>
          <p:cNvPr id="19" name="Text 15"/>
          <p:cNvSpPr/>
          <p:nvPr/>
        </p:nvSpPr>
        <p:spPr>
          <a:xfrm>
            <a:off x="1337786" y="8727996"/>
            <a:ext cx="2438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3284" dirty="0"/>
          </a:p>
        </p:txBody>
      </p:sp>
      <p:sp>
        <p:nvSpPr>
          <p:cNvPr id="20" name="Text 16"/>
          <p:cNvSpPr/>
          <p:nvPr/>
        </p:nvSpPr>
        <p:spPr>
          <a:xfrm>
            <a:off x="2988945" y="8736568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String Length</a:t>
            </a:r>
            <a:endParaRPr lang="en-US" sz="2737" dirty="0"/>
          </a:p>
        </p:txBody>
      </p:sp>
      <p:sp>
        <p:nvSpPr>
          <p:cNvPr id="21" name="Text 17"/>
          <p:cNvSpPr/>
          <p:nvPr/>
        </p:nvSpPr>
        <p:spPr>
          <a:xfrm>
            <a:off x="2988945" y="9337715"/>
            <a:ext cx="6941225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Calculating the length of a string and understanding how C handles string length can avoid common pitfalls when passing strings as function arguments.</a:t>
            </a:r>
            <a:endParaRPr lang="en-US" sz="218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35689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103568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764619"/>
            <a:ext cx="88875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Example 1: Passing a String to a Function</a:t>
            </a:r>
            <a:endParaRPr lang="en-US" sz="54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630" y="2919293"/>
            <a:ext cx="1390174" cy="222432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849880" y="3197304"/>
            <a:ext cx="295656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Function Definition</a:t>
            </a:r>
            <a:endParaRPr lang="en-US" sz="2737" dirty="0"/>
          </a:p>
        </p:txBody>
      </p:sp>
      <p:sp>
        <p:nvSpPr>
          <p:cNvPr id="8" name="Text 3"/>
          <p:cNvSpPr/>
          <p:nvPr/>
        </p:nvSpPr>
        <p:spPr>
          <a:xfrm>
            <a:off x="2849880" y="3798451"/>
            <a:ext cx="7080290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Define a function that takes a string as an argument.</a:t>
            </a:r>
            <a:endParaRPr lang="en-US" sz="2189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2630" y="5143619"/>
            <a:ext cx="1390174" cy="222432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849880" y="5421630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Function Call</a:t>
            </a:r>
            <a:endParaRPr lang="en-US" sz="2737" dirty="0"/>
          </a:p>
        </p:txBody>
      </p:sp>
      <p:sp>
        <p:nvSpPr>
          <p:cNvPr id="11" name="Text 5"/>
          <p:cNvSpPr/>
          <p:nvPr/>
        </p:nvSpPr>
        <p:spPr>
          <a:xfrm>
            <a:off x="2849880" y="6022777"/>
            <a:ext cx="7080290" cy="4448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Call the function and pass a string as an argument.</a:t>
            </a:r>
            <a:endParaRPr lang="en-US" sz="2189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2630" y="7367945"/>
            <a:ext cx="1390174" cy="222432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849880" y="7645956"/>
            <a:ext cx="302514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String Manipulation</a:t>
            </a:r>
            <a:endParaRPr lang="en-US" sz="2737" dirty="0"/>
          </a:p>
        </p:txBody>
      </p:sp>
      <p:sp>
        <p:nvSpPr>
          <p:cNvPr id="14" name="Text 7"/>
          <p:cNvSpPr/>
          <p:nvPr/>
        </p:nvSpPr>
        <p:spPr>
          <a:xfrm>
            <a:off x="2849880" y="8247102"/>
            <a:ext cx="7080290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Manipulate the string within the function and observe the changes.</a:t>
            </a:r>
            <a:endParaRPr lang="en-US" sz="2189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542151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1042630" y="764619"/>
            <a:ext cx="125451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Example 2: Modifying a String Within a Function</a:t>
            </a:r>
            <a:endParaRPr lang="en-US" sz="5474" dirty="0"/>
          </a:p>
        </p:txBody>
      </p:sp>
      <p:sp>
        <p:nvSpPr>
          <p:cNvPr id="5" name="Text 2"/>
          <p:cNvSpPr/>
          <p:nvPr/>
        </p:nvSpPr>
        <p:spPr>
          <a:xfrm>
            <a:off x="1042630" y="3197304"/>
            <a:ext cx="333756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Passing by Reference</a:t>
            </a:r>
            <a:endParaRPr lang="en-US" sz="2737" dirty="0"/>
          </a:p>
        </p:txBody>
      </p:sp>
      <p:sp>
        <p:nvSpPr>
          <p:cNvPr id="6" name="Text 3"/>
          <p:cNvSpPr/>
          <p:nvPr/>
        </p:nvSpPr>
        <p:spPr>
          <a:xfrm>
            <a:off x="1042630" y="3909655"/>
            <a:ext cx="5933361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how to pass a string by reference allows for direct modification of the original string.</a:t>
            </a:r>
            <a:endParaRPr lang="en-US" sz="2189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630" y="5556885"/>
            <a:ext cx="5933361" cy="390786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662029" y="3197304"/>
            <a:ext cx="302514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String Manipulation</a:t>
            </a:r>
            <a:endParaRPr lang="en-US" sz="2737" dirty="0"/>
          </a:p>
        </p:txBody>
      </p:sp>
      <p:sp>
        <p:nvSpPr>
          <p:cNvPr id="9" name="Text 5"/>
          <p:cNvSpPr/>
          <p:nvPr/>
        </p:nvSpPr>
        <p:spPr>
          <a:xfrm>
            <a:off x="7662029" y="3909655"/>
            <a:ext cx="5933361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Demonstrate altering the string within the function and observing the changes reflected in the original string.</a:t>
            </a:r>
            <a:endParaRPr lang="en-US" sz="218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042630" y="1251228"/>
            <a:ext cx="12545139" cy="1737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Example 3: Returning a String from a Function</a:t>
            </a:r>
            <a:endParaRPr lang="en-US" sz="5474" dirty="0"/>
          </a:p>
        </p:txBody>
      </p:sp>
      <p:sp>
        <p:nvSpPr>
          <p:cNvPr id="7" name="Shape 3"/>
          <p:cNvSpPr/>
          <p:nvPr/>
        </p:nvSpPr>
        <p:spPr>
          <a:xfrm>
            <a:off x="1042630" y="3623191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</p:sp>
      <p:sp>
        <p:nvSpPr>
          <p:cNvPr id="8" name="Text 4"/>
          <p:cNvSpPr/>
          <p:nvPr/>
        </p:nvSpPr>
        <p:spPr>
          <a:xfrm>
            <a:off x="1290638" y="3675340"/>
            <a:ext cx="1295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3284" dirty="0"/>
          </a:p>
        </p:txBody>
      </p:sp>
      <p:sp>
        <p:nvSpPr>
          <p:cNvPr id="9" name="Text 5"/>
          <p:cNvSpPr/>
          <p:nvPr/>
        </p:nvSpPr>
        <p:spPr>
          <a:xfrm>
            <a:off x="1946196" y="3718679"/>
            <a:ext cx="3092768" cy="868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Dynamic Memory Allocation</a:t>
            </a:r>
            <a:endParaRPr lang="en-US" sz="2737" dirty="0"/>
          </a:p>
        </p:txBody>
      </p:sp>
      <p:sp>
        <p:nvSpPr>
          <p:cNvPr id="10" name="Text 6"/>
          <p:cNvSpPr/>
          <p:nvPr/>
        </p:nvSpPr>
        <p:spPr>
          <a:xfrm>
            <a:off x="1946196" y="4754166"/>
            <a:ext cx="3092768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Utilize dynamic memory allocation to store and return a string from a function.</a:t>
            </a:r>
            <a:endParaRPr lang="en-US" sz="2189" dirty="0"/>
          </a:p>
        </p:txBody>
      </p:sp>
      <p:sp>
        <p:nvSpPr>
          <p:cNvPr id="11" name="Shape 7"/>
          <p:cNvSpPr/>
          <p:nvPr/>
        </p:nvSpPr>
        <p:spPr>
          <a:xfrm>
            <a:off x="5316974" y="3623191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</p:sp>
      <p:sp>
        <p:nvSpPr>
          <p:cNvPr id="12" name="Text 8"/>
          <p:cNvSpPr/>
          <p:nvPr/>
        </p:nvSpPr>
        <p:spPr>
          <a:xfrm>
            <a:off x="5515451" y="3675340"/>
            <a:ext cx="22860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3284" dirty="0"/>
          </a:p>
        </p:txBody>
      </p:sp>
      <p:sp>
        <p:nvSpPr>
          <p:cNvPr id="13" name="Text 9"/>
          <p:cNvSpPr/>
          <p:nvPr/>
        </p:nvSpPr>
        <p:spPr>
          <a:xfrm>
            <a:off x="6220539" y="3718679"/>
            <a:ext cx="299466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Returning a Pointer</a:t>
            </a:r>
            <a:endParaRPr lang="en-US" sz="2737" dirty="0"/>
          </a:p>
        </p:txBody>
      </p:sp>
      <p:sp>
        <p:nvSpPr>
          <p:cNvPr id="14" name="Text 10"/>
          <p:cNvSpPr/>
          <p:nvPr/>
        </p:nvSpPr>
        <p:spPr>
          <a:xfrm>
            <a:off x="6220539" y="4319826"/>
            <a:ext cx="3092768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 the concept of returning a pointer to a string from a function for practical application.</a:t>
            </a:r>
            <a:endParaRPr lang="en-US" sz="2189" dirty="0"/>
          </a:p>
        </p:txBody>
      </p:sp>
      <p:sp>
        <p:nvSpPr>
          <p:cNvPr id="15" name="Shape 11"/>
          <p:cNvSpPr/>
          <p:nvPr/>
        </p:nvSpPr>
        <p:spPr>
          <a:xfrm>
            <a:off x="9591318" y="3623191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</p:sp>
      <p:sp>
        <p:nvSpPr>
          <p:cNvPr id="16" name="Text 12"/>
          <p:cNvSpPr/>
          <p:nvPr/>
        </p:nvSpPr>
        <p:spPr>
          <a:xfrm>
            <a:off x="9782175" y="3675340"/>
            <a:ext cx="2438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3284" dirty="0"/>
          </a:p>
        </p:txBody>
      </p:sp>
      <p:sp>
        <p:nvSpPr>
          <p:cNvPr id="17" name="Text 13"/>
          <p:cNvSpPr/>
          <p:nvPr/>
        </p:nvSpPr>
        <p:spPr>
          <a:xfrm>
            <a:off x="10494883" y="3718679"/>
            <a:ext cx="3092768" cy="868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Memory Management</a:t>
            </a:r>
            <a:endParaRPr lang="en-US" sz="2737" dirty="0"/>
          </a:p>
        </p:txBody>
      </p:sp>
      <p:sp>
        <p:nvSpPr>
          <p:cNvPr id="18" name="Text 14"/>
          <p:cNvSpPr/>
          <p:nvPr/>
        </p:nvSpPr>
        <p:spPr>
          <a:xfrm>
            <a:off x="10494883" y="4754166"/>
            <a:ext cx="3092768" cy="2224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Maintain control of memory allocation and deallocation when returning strings from functions in C.</a:t>
            </a:r>
            <a:endParaRPr lang="en-US" sz="218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042630" y="1558766"/>
            <a:ext cx="928878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Common Mistakes and Pitfalls</a:t>
            </a:r>
            <a:endParaRPr lang="en-US" sz="5474" dirty="0"/>
          </a:p>
        </p:txBody>
      </p:sp>
      <p:sp>
        <p:nvSpPr>
          <p:cNvPr id="7" name="Shape 3"/>
          <p:cNvSpPr/>
          <p:nvPr/>
        </p:nvSpPr>
        <p:spPr>
          <a:xfrm>
            <a:off x="1042630" y="2844641"/>
            <a:ext cx="3996333" cy="3826073"/>
          </a:xfrm>
          <a:prstGeom prst="roundRect">
            <a:avLst>
              <a:gd name="adj" fmla="val 4360"/>
            </a:avLst>
          </a:prstGeom>
          <a:solidFill>
            <a:srgbClr val="FFE0E0"/>
          </a:solidFill>
          <a:ln/>
        </p:spPr>
      </p:sp>
      <p:sp>
        <p:nvSpPr>
          <p:cNvPr id="8" name="Text 4"/>
          <p:cNvSpPr/>
          <p:nvPr/>
        </p:nvSpPr>
        <p:spPr>
          <a:xfrm>
            <a:off x="1320641" y="3122652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Buffer Overflow</a:t>
            </a:r>
            <a:endParaRPr lang="en-US" sz="2737" dirty="0"/>
          </a:p>
        </p:txBody>
      </p:sp>
      <p:sp>
        <p:nvSpPr>
          <p:cNvPr id="9" name="Text 5"/>
          <p:cNvSpPr/>
          <p:nvPr/>
        </p:nvSpPr>
        <p:spPr>
          <a:xfrm>
            <a:off x="1320641" y="3723799"/>
            <a:ext cx="3440311" cy="2224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common mistake is not ensuring proper buffer size when manipulating strings, leading to potential buffer overflow vulnerabilities.</a:t>
            </a:r>
            <a:endParaRPr lang="en-US" sz="2189" dirty="0"/>
          </a:p>
        </p:txBody>
      </p:sp>
      <p:sp>
        <p:nvSpPr>
          <p:cNvPr id="10" name="Shape 6"/>
          <p:cNvSpPr/>
          <p:nvPr/>
        </p:nvSpPr>
        <p:spPr>
          <a:xfrm>
            <a:off x="5316974" y="2844641"/>
            <a:ext cx="3996333" cy="3826073"/>
          </a:xfrm>
          <a:prstGeom prst="roundRect">
            <a:avLst>
              <a:gd name="adj" fmla="val 4360"/>
            </a:avLst>
          </a:prstGeom>
          <a:solidFill>
            <a:srgbClr val="FFE0E0"/>
          </a:solidFill>
          <a:ln/>
        </p:spPr>
      </p:sp>
      <p:sp>
        <p:nvSpPr>
          <p:cNvPr id="11" name="Text 7"/>
          <p:cNvSpPr/>
          <p:nvPr/>
        </p:nvSpPr>
        <p:spPr>
          <a:xfrm>
            <a:off x="5594985" y="3122652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Null Termination</a:t>
            </a:r>
            <a:endParaRPr lang="en-US" sz="2737" dirty="0"/>
          </a:p>
        </p:txBody>
      </p:sp>
      <p:sp>
        <p:nvSpPr>
          <p:cNvPr id="12" name="Text 8"/>
          <p:cNvSpPr/>
          <p:nvPr/>
        </p:nvSpPr>
        <p:spPr>
          <a:xfrm>
            <a:off x="5594985" y="3723799"/>
            <a:ext cx="3440311" cy="2668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Forgetting to null-terminate strings can result in unexpected behavior and errors, a common pitfall when working with strings in C functions.</a:t>
            </a:r>
            <a:endParaRPr lang="en-US" sz="2189" dirty="0"/>
          </a:p>
        </p:txBody>
      </p:sp>
      <p:sp>
        <p:nvSpPr>
          <p:cNvPr id="13" name="Shape 9"/>
          <p:cNvSpPr/>
          <p:nvPr/>
        </p:nvSpPr>
        <p:spPr>
          <a:xfrm>
            <a:off x="9591318" y="2844641"/>
            <a:ext cx="3996333" cy="3826073"/>
          </a:xfrm>
          <a:prstGeom prst="roundRect">
            <a:avLst>
              <a:gd name="adj" fmla="val 4360"/>
            </a:avLst>
          </a:prstGeom>
          <a:solidFill>
            <a:srgbClr val="FFE0E0"/>
          </a:solidFill>
          <a:ln/>
        </p:spPr>
      </p:sp>
      <p:sp>
        <p:nvSpPr>
          <p:cNvPr id="14" name="Text 10"/>
          <p:cNvSpPr/>
          <p:nvPr/>
        </p:nvSpPr>
        <p:spPr>
          <a:xfrm>
            <a:off x="9869329" y="3122652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Memory Leaks</a:t>
            </a:r>
            <a:endParaRPr lang="en-US" sz="2737" dirty="0"/>
          </a:p>
        </p:txBody>
      </p:sp>
      <p:sp>
        <p:nvSpPr>
          <p:cNvPr id="15" name="Text 11"/>
          <p:cNvSpPr/>
          <p:nvPr/>
        </p:nvSpPr>
        <p:spPr>
          <a:xfrm>
            <a:off x="9869329" y="3723799"/>
            <a:ext cx="3440311" cy="2668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Improperly managing memory allocation and deallocation can lead to memory leaks when working with strings in C functions.</a:t>
            </a:r>
            <a:endParaRPr lang="en-US" sz="2189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526542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526542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526542"/>
          </a:xfrm>
          <a:prstGeom prst="rect">
            <a:avLst/>
          </a:prstGeom>
          <a:solidFill>
            <a:srgbClr val="FFFAFA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042630" y="764619"/>
            <a:ext cx="944880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Conclusion and Key Takeaways</a:t>
            </a:r>
            <a:endParaRPr lang="en-US" sz="5474" dirty="0"/>
          </a:p>
        </p:txBody>
      </p:sp>
      <p:sp>
        <p:nvSpPr>
          <p:cNvPr id="7" name="Shape 3"/>
          <p:cNvSpPr/>
          <p:nvPr/>
        </p:nvSpPr>
        <p:spPr>
          <a:xfrm>
            <a:off x="7287458" y="2050494"/>
            <a:ext cx="55602" cy="5711428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8" name="Shape 4"/>
          <p:cNvSpPr/>
          <p:nvPr/>
        </p:nvSpPr>
        <p:spPr>
          <a:xfrm>
            <a:off x="7627977" y="2552640"/>
            <a:ext cx="973098" cy="55602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9" name="Shape 5"/>
          <p:cNvSpPr/>
          <p:nvPr/>
        </p:nvSpPr>
        <p:spPr>
          <a:xfrm>
            <a:off x="7002423" y="2267783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</p:sp>
      <p:sp>
        <p:nvSpPr>
          <p:cNvPr id="10" name="Text 6"/>
          <p:cNvSpPr/>
          <p:nvPr/>
        </p:nvSpPr>
        <p:spPr>
          <a:xfrm>
            <a:off x="7250430" y="2319933"/>
            <a:ext cx="1295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3284" dirty="0"/>
          </a:p>
        </p:txBody>
      </p:sp>
      <p:sp>
        <p:nvSpPr>
          <p:cNvPr id="11" name="Text 7"/>
          <p:cNvSpPr/>
          <p:nvPr/>
        </p:nvSpPr>
        <p:spPr>
          <a:xfrm>
            <a:off x="8844439" y="2328505"/>
            <a:ext cx="348996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Understanding Strings</a:t>
            </a:r>
            <a:endParaRPr lang="en-US" sz="2737" dirty="0"/>
          </a:p>
        </p:txBody>
      </p:sp>
      <p:sp>
        <p:nvSpPr>
          <p:cNvPr id="12" name="Text 8"/>
          <p:cNvSpPr/>
          <p:nvPr/>
        </p:nvSpPr>
        <p:spPr>
          <a:xfrm>
            <a:off x="8844439" y="2929652"/>
            <a:ext cx="4743331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Grasp the foundational principles of strings and function parameters in C to enhance your programming skills.</a:t>
            </a:r>
            <a:endParaRPr lang="en-US" sz="2189" dirty="0"/>
          </a:p>
        </p:txBody>
      </p:sp>
      <p:sp>
        <p:nvSpPr>
          <p:cNvPr id="13" name="Shape 9"/>
          <p:cNvSpPr/>
          <p:nvPr/>
        </p:nvSpPr>
        <p:spPr>
          <a:xfrm>
            <a:off x="6029325" y="3942814"/>
            <a:ext cx="973098" cy="55602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14" name="Shape 10"/>
          <p:cNvSpPr/>
          <p:nvPr/>
        </p:nvSpPr>
        <p:spPr>
          <a:xfrm>
            <a:off x="7002423" y="3657957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</p:sp>
      <p:sp>
        <p:nvSpPr>
          <p:cNvPr id="15" name="Text 11"/>
          <p:cNvSpPr/>
          <p:nvPr/>
        </p:nvSpPr>
        <p:spPr>
          <a:xfrm>
            <a:off x="7200900" y="3710107"/>
            <a:ext cx="22860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3284" dirty="0"/>
          </a:p>
        </p:txBody>
      </p:sp>
      <p:sp>
        <p:nvSpPr>
          <p:cNvPr id="16" name="Text 12"/>
          <p:cNvSpPr/>
          <p:nvPr/>
        </p:nvSpPr>
        <p:spPr>
          <a:xfrm>
            <a:off x="2570321" y="3718679"/>
            <a:ext cx="321564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Safe String Handling</a:t>
            </a:r>
            <a:endParaRPr lang="en-US" sz="2737" dirty="0"/>
          </a:p>
        </p:txBody>
      </p:sp>
      <p:sp>
        <p:nvSpPr>
          <p:cNvPr id="17" name="Text 13"/>
          <p:cNvSpPr/>
          <p:nvPr/>
        </p:nvSpPr>
        <p:spPr>
          <a:xfrm>
            <a:off x="1042630" y="4319826"/>
            <a:ext cx="4743331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Practice safe and secure string handling techniques to avoid common pitfalls and errors.</a:t>
            </a:r>
            <a:endParaRPr lang="en-US" sz="2189" dirty="0"/>
          </a:p>
        </p:txBody>
      </p:sp>
      <p:sp>
        <p:nvSpPr>
          <p:cNvPr id="18" name="Shape 14"/>
          <p:cNvSpPr/>
          <p:nvPr/>
        </p:nvSpPr>
        <p:spPr>
          <a:xfrm>
            <a:off x="7627977" y="5327630"/>
            <a:ext cx="973098" cy="55602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19" name="Shape 15"/>
          <p:cNvSpPr/>
          <p:nvPr/>
        </p:nvSpPr>
        <p:spPr>
          <a:xfrm>
            <a:off x="7002423" y="5042773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E0E0"/>
          </a:solidFill>
          <a:ln/>
        </p:spPr>
      </p:sp>
      <p:sp>
        <p:nvSpPr>
          <p:cNvPr id="20" name="Text 16"/>
          <p:cNvSpPr/>
          <p:nvPr/>
        </p:nvSpPr>
        <p:spPr>
          <a:xfrm>
            <a:off x="7193280" y="5094923"/>
            <a:ext cx="2438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3284" dirty="0"/>
          </a:p>
        </p:txBody>
      </p:sp>
      <p:sp>
        <p:nvSpPr>
          <p:cNvPr id="21" name="Text 17"/>
          <p:cNvSpPr/>
          <p:nvPr/>
        </p:nvSpPr>
        <p:spPr>
          <a:xfrm>
            <a:off x="8844439" y="5103495"/>
            <a:ext cx="376428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Practice and Application</a:t>
            </a:r>
            <a:endParaRPr lang="en-US" sz="2737" dirty="0"/>
          </a:p>
        </p:txBody>
      </p:sp>
      <p:sp>
        <p:nvSpPr>
          <p:cNvPr id="22" name="Text 18"/>
          <p:cNvSpPr/>
          <p:nvPr/>
        </p:nvSpPr>
        <p:spPr>
          <a:xfrm>
            <a:off x="8844439" y="5704642"/>
            <a:ext cx="4743331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 the concepts learned to practical programming scenarios to solidify your understanding of passing strings to functions in C.</a:t>
            </a:r>
            <a:endParaRPr lang="en-US" sz="2189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554</Words>
  <Application>Microsoft Office PowerPoint</Application>
  <PresentationFormat>Custom</PresentationFormat>
  <Paragraphs>66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Red Hat Text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AHMAD FAISAL SAHIBZADA</cp:lastModifiedBy>
  <cp:revision>2</cp:revision>
  <dcterms:created xsi:type="dcterms:W3CDTF">2024-01-08T06:55:19Z</dcterms:created>
  <dcterms:modified xsi:type="dcterms:W3CDTF">2024-02-12T05:06:02Z</dcterms:modified>
</cp:coreProperties>
</file>